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42" d="100"/>
          <a:sy n="42" d="100"/>
        </p:scale>
        <p:origin x="2026" y="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1600" dirty="0"/>
              <a:t>Graph 1.</a:t>
            </a:r>
            <a:endParaRPr lang="ja-JP" altLang="en-US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>
                  <a:tint val="6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tint val="65000"/>
                </a:schemeClr>
              </a:solidFill>
              <a:ln w="9525">
                <a:solidFill>
                  <a:schemeClr val="accent1">
                    <a:tint val="65000"/>
                  </a:schemeClr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D0-4438-921D-DD6C0D82005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8D0-4438-921D-DD6C0D82005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1">
                  <a:shade val="6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shade val="65000"/>
                </a:schemeClr>
              </a:solidFill>
              <a:ln w="9525">
                <a:solidFill>
                  <a:schemeClr val="accent1">
                    <a:shade val="65000"/>
                  </a:schemeClr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8D0-4438-921D-DD6C0D8200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4947455"/>
        <c:axId val="574995647"/>
      </c:lineChart>
      <c:catAx>
        <c:axId val="574947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4995647"/>
        <c:crosses val="autoZero"/>
        <c:auto val="1"/>
        <c:lblAlgn val="ctr"/>
        <c:lblOffset val="100"/>
        <c:noMultiLvlLbl val="0"/>
      </c:catAx>
      <c:valAx>
        <c:axId val="5749956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49474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2DB28-9A0D-4B11-8B8A-F9CBF11B15C6}" type="datetimeFigureOut">
              <a:rPr lang="en-ID" smtClean="0"/>
              <a:t>14/11/2025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32D4-FE09-4CDD-997F-9A65144E31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7078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2DB28-9A0D-4B11-8B8A-F9CBF11B15C6}" type="datetimeFigureOut">
              <a:rPr lang="en-ID" smtClean="0"/>
              <a:t>14/11/2025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32D4-FE09-4CDD-997F-9A65144E31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56977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2DB28-9A0D-4B11-8B8A-F9CBF11B15C6}" type="datetimeFigureOut">
              <a:rPr lang="en-ID" smtClean="0"/>
              <a:t>14/11/2025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32D4-FE09-4CDD-997F-9A65144E31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09740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2DB28-9A0D-4B11-8B8A-F9CBF11B15C6}" type="datetimeFigureOut">
              <a:rPr lang="en-ID" smtClean="0"/>
              <a:t>14/11/2025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32D4-FE09-4CDD-997F-9A65144E31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089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2DB28-9A0D-4B11-8B8A-F9CBF11B15C6}" type="datetimeFigureOut">
              <a:rPr lang="en-ID" smtClean="0"/>
              <a:t>14/11/2025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32D4-FE09-4CDD-997F-9A65144E31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8107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2DB28-9A0D-4B11-8B8A-F9CBF11B15C6}" type="datetimeFigureOut">
              <a:rPr lang="en-ID" smtClean="0"/>
              <a:t>14/11/2025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32D4-FE09-4CDD-997F-9A65144E31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56128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2DB28-9A0D-4B11-8B8A-F9CBF11B15C6}" type="datetimeFigureOut">
              <a:rPr lang="en-ID" smtClean="0"/>
              <a:t>14/11/2025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32D4-FE09-4CDD-997F-9A65144E31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80738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2DB28-9A0D-4B11-8B8A-F9CBF11B15C6}" type="datetimeFigureOut">
              <a:rPr lang="en-ID" smtClean="0"/>
              <a:t>14/11/2025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32D4-FE09-4CDD-997F-9A65144E31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75616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2DB28-9A0D-4B11-8B8A-F9CBF11B15C6}" type="datetimeFigureOut">
              <a:rPr lang="en-ID" smtClean="0"/>
              <a:t>14/11/2025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32D4-FE09-4CDD-997F-9A65144E31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04758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2DB28-9A0D-4B11-8B8A-F9CBF11B15C6}" type="datetimeFigureOut">
              <a:rPr lang="en-ID" smtClean="0"/>
              <a:t>14/11/2025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32D4-FE09-4CDD-997F-9A65144E31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95143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2DB28-9A0D-4B11-8B8A-F9CBF11B15C6}" type="datetimeFigureOut">
              <a:rPr lang="en-ID" smtClean="0"/>
              <a:t>14/11/2025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32D4-FE09-4CDD-997F-9A65144E31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65408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B2DB28-9A0D-4B11-8B8A-F9CBF11B15C6}" type="datetimeFigureOut">
              <a:rPr lang="en-ID" smtClean="0"/>
              <a:t>14/11/2025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932D4-FE09-4CDD-997F-9A65144E31E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5658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E27B88-4BE9-D793-70F5-7FABD7AF31B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581"/>
            <a:ext cx="12192000" cy="1343963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2B19BB8-94DF-B65E-C9E0-2EAF47F5F1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3441680"/>
            <a:ext cx="12192000" cy="2142338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EAC296A-A991-5A5E-B170-B869CF20F52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584018"/>
            <a:ext cx="12192000" cy="67198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9FC2F5E-B726-C8FB-62B4-0713A42831E0}"/>
              </a:ext>
            </a:extLst>
          </p:cNvPr>
          <p:cNvSpPr txBox="1"/>
          <p:nvPr/>
        </p:nvSpPr>
        <p:spPr>
          <a:xfrm>
            <a:off x="9271350" y="15758426"/>
            <a:ext cx="262443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spc="300" dirty="0">
                <a:ln/>
                <a:solidFill>
                  <a:srgbClr val="01416B"/>
                </a:solidFill>
                <a:latin typeface="Gama-Sans-Bold"/>
                <a:sym typeface="Gama-Sans-Bold"/>
                <a:rtl val="0"/>
              </a:rPr>
              <a:t>ugm.id/SEATUC2025</a:t>
            </a:r>
            <a:endParaRPr lang="en-US" sz="1500" spc="300" baseline="0" dirty="0">
              <a:ln/>
              <a:solidFill>
                <a:srgbClr val="01416B"/>
              </a:solidFill>
              <a:latin typeface="Gama-Sans-Bold"/>
              <a:sym typeface="Gama-Sans-Bold"/>
              <a:rtl val="0"/>
            </a:endParaRPr>
          </a:p>
        </p:txBody>
      </p:sp>
      <p:sp>
        <p:nvSpPr>
          <p:cNvPr id="10" name="正方形/長方形 19">
            <a:extLst>
              <a:ext uri="{FF2B5EF4-FFF2-40B4-BE49-F238E27FC236}">
                <a16:creationId xmlns:a16="http://schemas.microsoft.com/office/drawing/2014/main" id="{95DC6006-8286-0A64-B144-20383F79998C}"/>
              </a:ext>
            </a:extLst>
          </p:cNvPr>
          <p:cNvSpPr/>
          <p:nvPr/>
        </p:nvSpPr>
        <p:spPr>
          <a:xfrm>
            <a:off x="206477" y="13668014"/>
            <a:ext cx="7344697" cy="1828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600" b="1" dirty="0">
                <a:solidFill>
                  <a:schemeClr val="bg1"/>
                </a:solidFill>
              </a:rPr>
              <a:t>References</a:t>
            </a:r>
          </a:p>
          <a:p>
            <a:r>
              <a:rPr kumimoji="1" lang="en-US" altLang="ja-JP" sz="1600" dirty="0">
                <a:solidFill>
                  <a:schemeClr val="bg1"/>
                </a:solidFill>
              </a:rPr>
              <a:t>1.</a:t>
            </a:r>
          </a:p>
          <a:p>
            <a:r>
              <a:rPr kumimoji="1" lang="en-US" altLang="ja-JP" sz="1600" dirty="0">
                <a:solidFill>
                  <a:schemeClr val="bg1"/>
                </a:solidFill>
              </a:rPr>
              <a:t>2.</a:t>
            </a:r>
          </a:p>
          <a:p>
            <a:r>
              <a:rPr kumimoji="1" lang="en-US" altLang="ja-JP" sz="1600" dirty="0">
                <a:solidFill>
                  <a:schemeClr val="bg1"/>
                </a:solidFill>
              </a:rPr>
              <a:t>3.</a:t>
            </a:r>
          </a:p>
          <a:p>
            <a:r>
              <a:rPr kumimoji="1" lang="en-US" altLang="ja-JP" sz="1600" dirty="0">
                <a:solidFill>
                  <a:schemeClr val="bg1"/>
                </a:solidFill>
              </a:rPr>
              <a:t>4.</a:t>
            </a:r>
          </a:p>
          <a:p>
            <a:r>
              <a:rPr kumimoji="1" lang="en-US" altLang="ja-JP" sz="1600" dirty="0">
                <a:solidFill>
                  <a:schemeClr val="bg1"/>
                </a:solidFill>
              </a:rPr>
              <a:t>5.</a:t>
            </a:r>
          </a:p>
          <a:p>
            <a:r>
              <a:rPr kumimoji="1" lang="en-US" altLang="ja-JP" sz="1600" dirty="0">
                <a:solidFill>
                  <a:schemeClr val="bg1"/>
                </a:solidFill>
              </a:rPr>
              <a:t>6.</a:t>
            </a:r>
          </a:p>
        </p:txBody>
      </p:sp>
      <p:sp>
        <p:nvSpPr>
          <p:cNvPr id="11" name="正方形/長方形 21">
            <a:extLst>
              <a:ext uri="{FF2B5EF4-FFF2-40B4-BE49-F238E27FC236}">
                <a16:creationId xmlns:a16="http://schemas.microsoft.com/office/drawing/2014/main" id="{B2B6CF77-6AB8-6A43-EB99-59EB8B39B2B2}"/>
              </a:ext>
            </a:extLst>
          </p:cNvPr>
          <p:cNvSpPr/>
          <p:nvPr/>
        </p:nvSpPr>
        <p:spPr>
          <a:xfrm>
            <a:off x="7787148" y="13668014"/>
            <a:ext cx="4198375" cy="182880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600" b="1" dirty="0">
                <a:solidFill>
                  <a:schemeClr val="tx1"/>
                </a:solidFill>
              </a:rPr>
              <a:t>Contact</a:t>
            </a:r>
          </a:p>
          <a:p>
            <a:r>
              <a:rPr kumimoji="1" lang="en-US" altLang="ja-JP" sz="1600" dirty="0">
                <a:solidFill>
                  <a:schemeClr val="tx1"/>
                </a:solidFill>
              </a:rPr>
              <a:t>&lt;Your Name&gt;</a:t>
            </a:r>
          </a:p>
          <a:p>
            <a:r>
              <a:rPr kumimoji="1" lang="en-US" altLang="ja-JP" sz="1600" dirty="0">
                <a:solidFill>
                  <a:schemeClr val="tx1"/>
                </a:solidFill>
              </a:rPr>
              <a:t>&lt;Your Organization&gt;</a:t>
            </a:r>
          </a:p>
          <a:p>
            <a:r>
              <a:rPr kumimoji="1" lang="en-US" altLang="ja-JP" sz="1600" dirty="0">
                <a:solidFill>
                  <a:schemeClr val="tx1"/>
                </a:solidFill>
              </a:rPr>
              <a:t>&lt;Email&gt;</a:t>
            </a:r>
          </a:p>
          <a:p>
            <a:r>
              <a:rPr kumimoji="1" lang="en-US" altLang="ja-JP" sz="1600" dirty="0">
                <a:solidFill>
                  <a:schemeClr val="tx1"/>
                </a:solidFill>
              </a:rPr>
              <a:t>&lt;Website&gt;</a:t>
            </a:r>
          </a:p>
          <a:p>
            <a:r>
              <a:rPr kumimoji="1" lang="en-US" altLang="ja-JP" sz="1600" dirty="0">
                <a:solidFill>
                  <a:schemeClr val="tx1"/>
                </a:solidFill>
              </a:rPr>
              <a:t>&lt;Phone&gt;</a:t>
            </a:r>
          </a:p>
          <a:p>
            <a:endParaRPr kumimoji="1" lang="ja-JP" altLang="en-US" sz="1600" dirty="0">
              <a:solidFill>
                <a:schemeClr val="tx1"/>
              </a:solidFill>
            </a:endParaRPr>
          </a:p>
        </p:txBody>
      </p:sp>
      <p:graphicFrame>
        <p:nvGraphicFramePr>
          <p:cNvPr id="24" name="表 10">
            <a:extLst>
              <a:ext uri="{FF2B5EF4-FFF2-40B4-BE49-F238E27FC236}">
                <a16:creationId xmlns:a16="http://schemas.microsoft.com/office/drawing/2014/main" id="{F881483C-AF19-4FAD-2EA6-FF6D2B8199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261885"/>
              </p:ext>
            </p:extLst>
          </p:nvPr>
        </p:nvGraphicFramePr>
        <p:xfrm>
          <a:off x="206477" y="2305358"/>
          <a:ext cx="5813323" cy="2411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3323">
                  <a:extLst>
                    <a:ext uri="{9D8B030D-6E8A-4147-A177-3AD203B41FA5}">
                      <a16:colId xmlns:a16="http://schemas.microsoft.com/office/drawing/2014/main" val="748893968"/>
                    </a:ext>
                  </a:extLst>
                </a:gridCol>
              </a:tblGrid>
              <a:tr h="59158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Abstract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26677"/>
                  </a:ext>
                </a:extLst>
              </a:tr>
              <a:tr h="1820253">
                <a:tc>
                  <a:txBody>
                    <a:bodyPr/>
                    <a:lstStyle/>
                    <a:p>
                      <a:endParaRPr kumimoji="1" lang="en-US" altLang="ja-JP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059457"/>
                  </a:ext>
                </a:extLst>
              </a:tr>
            </a:tbl>
          </a:graphicData>
        </a:graphic>
      </p:graphicFrame>
      <p:graphicFrame>
        <p:nvGraphicFramePr>
          <p:cNvPr id="25" name="表 17">
            <a:extLst>
              <a:ext uri="{FF2B5EF4-FFF2-40B4-BE49-F238E27FC236}">
                <a16:creationId xmlns:a16="http://schemas.microsoft.com/office/drawing/2014/main" id="{C4D5FDF3-0F5F-031D-8623-02C4CFD0ED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4054340"/>
              </p:ext>
            </p:extLst>
          </p:nvPr>
        </p:nvGraphicFramePr>
        <p:xfrm>
          <a:off x="206477" y="8614986"/>
          <a:ext cx="581332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3331">
                  <a:extLst>
                    <a:ext uri="{9D8B030D-6E8A-4147-A177-3AD203B41FA5}">
                      <a16:colId xmlns:a16="http://schemas.microsoft.com/office/drawing/2014/main" val="2668584955"/>
                    </a:ext>
                  </a:extLst>
                </a:gridCol>
                <a:gridCol w="1453331">
                  <a:extLst>
                    <a:ext uri="{9D8B030D-6E8A-4147-A177-3AD203B41FA5}">
                      <a16:colId xmlns:a16="http://schemas.microsoft.com/office/drawing/2014/main" val="2411337601"/>
                    </a:ext>
                  </a:extLst>
                </a:gridCol>
                <a:gridCol w="1453331">
                  <a:extLst>
                    <a:ext uri="{9D8B030D-6E8A-4147-A177-3AD203B41FA5}">
                      <a16:colId xmlns:a16="http://schemas.microsoft.com/office/drawing/2014/main" val="824270279"/>
                    </a:ext>
                  </a:extLst>
                </a:gridCol>
                <a:gridCol w="1453331">
                  <a:extLst>
                    <a:ext uri="{9D8B030D-6E8A-4147-A177-3AD203B41FA5}">
                      <a16:colId xmlns:a16="http://schemas.microsoft.com/office/drawing/2014/main" val="6338284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787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650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04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142067"/>
                  </a:ext>
                </a:extLst>
              </a:tr>
            </a:tbl>
          </a:graphicData>
        </a:graphic>
      </p:graphicFrame>
      <p:graphicFrame>
        <p:nvGraphicFramePr>
          <p:cNvPr id="26" name="表 10">
            <a:extLst>
              <a:ext uri="{FF2B5EF4-FFF2-40B4-BE49-F238E27FC236}">
                <a16:creationId xmlns:a16="http://schemas.microsoft.com/office/drawing/2014/main" id="{B75C9A75-6271-1F1B-844E-55738771D2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5885494"/>
              </p:ext>
            </p:extLst>
          </p:nvPr>
        </p:nvGraphicFramePr>
        <p:xfrm>
          <a:off x="206477" y="4991924"/>
          <a:ext cx="5813323" cy="29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3323">
                  <a:extLst>
                    <a:ext uri="{9D8B030D-6E8A-4147-A177-3AD203B41FA5}">
                      <a16:colId xmlns:a16="http://schemas.microsoft.com/office/drawing/2014/main" val="748893968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Introduction</a:t>
                      </a:r>
                      <a:endParaRPr kumimoji="1" lang="ja-JP" alt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26677"/>
                  </a:ext>
                </a:extLst>
              </a:tr>
              <a:tr h="2520000"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059457"/>
                  </a:ext>
                </a:extLst>
              </a:tr>
            </a:tbl>
          </a:graphicData>
        </a:graphic>
      </p:graphicFrame>
      <p:sp>
        <p:nvSpPr>
          <p:cNvPr id="27" name="テキスト ボックス 17">
            <a:extLst>
              <a:ext uri="{FF2B5EF4-FFF2-40B4-BE49-F238E27FC236}">
                <a16:creationId xmlns:a16="http://schemas.microsoft.com/office/drawing/2014/main" id="{A0AA04F6-8395-58DD-83F4-7C1829FED51C}"/>
              </a:ext>
            </a:extLst>
          </p:cNvPr>
          <p:cNvSpPr txBox="1"/>
          <p:nvPr/>
        </p:nvSpPr>
        <p:spPr>
          <a:xfrm>
            <a:off x="187960" y="8254654"/>
            <a:ext cx="18755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/>
              <a:t>Table 1.</a:t>
            </a:r>
            <a:endParaRPr kumimoji="1" lang="ja-JP" altLang="en-US" sz="1600" dirty="0"/>
          </a:p>
        </p:txBody>
      </p:sp>
      <p:graphicFrame>
        <p:nvGraphicFramePr>
          <p:cNvPr id="28" name="表 10">
            <a:extLst>
              <a:ext uri="{FF2B5EF4-FFF2-40B4-BE49-F238E27FC236}">
                <a16:creationId xmlns:a16="http://schemas.microsoft.com/office/drawing/2014/main" id="{157B78B0-69ED-7C63-D2D2-22C842C017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8602136"/>
              </p:ext>
            </p:extLst>
          </p:nvPr>
        </p:nvGraphicFramePr>
        <p:xfrm>
          <a:off x="206476" y="10362708"/>
          <a:ext cx="5813324" cy="29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3324">
                  <a:extLst>
                    <a:ext uri="{9D8B030D-6E8A-4147-A177-3AD203B41FA5}">
                      <a16:colId xmlns:a16="http://schemas.microsoft.com/office/drawing/2014/main" val="748893968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Methods and Materials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26677"/>
                  </a:ext>
                </a:extLst>
              </a:tr>
              <a:tr h="2484000">
                <a:tc>
                  <a:txBody>
                    <a:bodyPr/>
                    <a:lstStyle/>
                    <a:p>
                      <a:endParaRPr kumimoji="1" lang="en-US" altLang="ja-JP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059457"/>
                  </a:ext>
                </a:extLst>
              </a:tr>
            </a:tbl>
          </a:graphicData>
        </a:graphic>
      </p:graphicFrame>
      <p:graphicFrame>
        <p:nvGraphicFramePr>
          <p:cNvPr id="30" name="グラフ 29">
            <a:extLst>
              <a:ext uri="{FF2B5EF4-FFF2-40B4-BE49-F238E27FC236}">
                <a16:creationId xmlns:a16="http://schemas.microsoft.com/office/drawing/2014/main" id="{1365298D-AEF3-0674-CB0C-63E2A84945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1596016"/>
              </p:ext>
            </p:extLst>
          </p:nvPr>
        </p:nvGraphicFramePr>
        <p:xfrm>
          <a:off x="6248400" y="5405016"/>
          <a:ext cx="5737122" cy="2161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1" name="表 10">
            <a:extLst>
              <a:ext uri="{FF2B5EF4-FFF2-40B4-BE49-F238E27FC236}">
                <a16:creationId xmlns:a16="http://schemas.microsoft.com/office/drawing/2014/main" id="{FFCEA7B8-FFBC-772E-2D65-03FB84E092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99084"/>
              </p:ext>
            </p:extLst>
          </p:nvPr>
        </p:nvGraphicFramePr>
        <p:xfrm>
          <a:off x="6248400" y="7721582"/>
          <a:ext cx="5737122" cy="313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7122">
                  <a:extLst>
                    <a:ext uri="{9D8B030D-6E8A-4147-A177-3AD203B41FA5}">
                      <a16:colId xmlns:a16="http://schemas.microsoft.com/office/drawing/2014/main" val="748893968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Discussion</a:t>
                      </a:r>
                      <a:endParaRPr kumimoji="1" lang="ja-JP" alt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26677"/>
                  </a:ext>
                </a:extLst>
              </a:tr>
              <a:tr h="2664000"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059457"/>
                  </a:ext>
                </a:extLst>
              </a:tr>
            </a:tbl>
          </a:graphicData>
        </a:graphic>
      </p:graphicFrame>
      <p:graphicFrame>
        <p:nvGraphicFramePr>
          <p:cNvPr id="32" name="表 10">
            <a:extLst>
              <a:ext uri="{FF2B5EF4-FFF2-40B4-BE49-F238E27FC236}">
                <a16:creationId xmlns:a16="http://schemas.microsoft.com/office/drawing/2014/main" id="{0D21F7CF-F8F9-6BA2-7C28-4345F6DBFE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9846385"/>
              </p:ext>
            </p:extLst>
          </p:nvPr>
        </p:nvGraphicFramePr>
        <p:xfrm>
          <a:off x="6248400" y="11051738"/>
          <a:ext cx="5737122" cy="22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7122">
                  <a:extLst>
                    <a:ext uri="{9D8B030D-6E8A-4147-A177-3AD203B41FA5}">
                      <a16:colId xmlns:a16="http://schemas.microsoft.com/office/drawing/2014/main" val="748893968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Conclusions</a:t>
                      </a:r>
                      <a:endParaRPr kumimoji="1" lang="ja-JP" alt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26677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059457"/>
                  </a:ext>
                </a:extLst>
              </a:tr>
            </a:tbl>
          </a:graphicData>
        </a:graphic>
      </p:graphicFrame>
      <p:graphicFrame>
        <p:nvGraphicFramePr>
          <p:cNvPr id="29" name="表 10">
            <a:extLst>
              <a:ext uri="{FF2B5EF4-FFF2-40B4-BE49-F238E27FC236}">
                <a16:creationId xmlns:a16="http://schemas.microsoft.com/office/drawing/2014/main" id="{A5495B5F-B763-605E-5BE4-ECED9244E3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3271854"/>
              </p:ext>
            </p:extLst>
          </p:nvPr>
        </p:nvGraphicFramePr>
        <p:xfrm>
          <a:off x="6248399" y="2305358"/>
          <a:ext cx="5737123" cy="2951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7123">
                  <a:extLst>
                    <a:ext uri="{9D8B030D-6E8A-4147-A177-3AD203B41FA5}">
                      <a16:colId xmlns:a16="http://schemas.microsoft.com/office/drawing/2014/main" val="748893968"/>
                    </a:ext>
                  </a:extLst>
                </a:gridCol>
              </a:tblGrid>
              <a:tr h="56432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Results</a:t>
                      </a:r>
                      <a:endParaRPr kumimoji="1" lang="ja-JP" alt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26677"/>
                  </a:ext>
                </a:extLst>
              </a:tr>
              <a:tr h="2387515"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059457"/>
                  </a:ext>
                </a:extLst>
              </a:tr>
            </a:tbl>
          </a:graphicData>
        </a:graphic>
      </p:graphicFrame>
      <p:sp>
        <p:nvSpPr>
          <p:cNvPr id="23" name="タイトル 1">
            <a:extLst>
              <a:ext uri="{FF2B5EF4-FFF2-40B4-BE49-F238E27FC236}">
                <a16:creationId xmlns:a16="http://schemas.microsoft.com/office/drawing/2014/main" id="{632DBC2F-A666-A8E3-695B-AF2F4A7FE413}"/>
              </a:ext>
            </a:extLst>
          </p:cNvPr>
          <p:cNvSpPr txBox="1">
            <a:spLocks/>
          </p:cNvSpPr>
          <p:nvPr/>
        </p:nvSpPr>
        <p:spPr>
          <a:xfrm>
            <a:off x="838200" y="1324050"/>
            <a:ext cx="10515600" cy="9595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en-US" altLang="ja-JP" sz="5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Title of Research</a:t>
            </a:r>
            <a:endParaRPr kumimoji="1" lang="ja-JP" altLang="en-US" sz="54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3E290F5-05E3-EB0B-5F04-27896BBE789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783216" y="304800"/>
            <a:ext cx="2985796" cy="82109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96D8C6-5116-B0BD-16A5-DE309243337B}"/>
              </a:ext>
            </a:extLst>
          </p:cNvPr>
          <p:cNvSpPr txBox="1"/>
          <p:nvPr/>
        </p:nvSpPr>
        <p:spPr>
          <a:xfrm>
            <a:off x="8864081" y="454615"/>
            <a:ext cx="27723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400" b="1" dirty="0"/>
              <a:t>Track No.</a:t>
            </a:r>
            <a:br>
              <a:rPr lang="id-ID" sz="1400" b="1" dirty="0"/>
            </a:br>
            <a:r>
              <a:rPr lang="id-ID" sz="1400" b="1" dirty="0"/>
              <a:t>Paper ID.</a:t>
            </a:r>
            <a:endParaRPr lang="en-ID" sz="1400" b="1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982DA65-ECE4-5A93-474E-3DE7B488085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006761" y="15584017"/>
            <a:ext cx="187960" cy="67198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9608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60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Gama-Sans-Bold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 Legion</dc:creator>
  <cp:lastModifiedBy>Lenovo Legion</cp:lastModifiedBy>
  <cp:revision>6</cp:revision>
  <dcterms:created xsi:type="dcterms:W3CDTF">2025-11-13T02:47:12Z</dcterms:created>
  <dcterms:modified xsi:type="dcterms:W3CDTF">2025-11-14T02:39:37Z</dcterms:modified>
</cp:coreProperties>
</file>