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9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>
      <p:cViewPr varScale="1">
        <p:scale>
          <a:sx n="74" d="100"/>
          <a:sy n="74" d="100"/>
        </p:scale>
        <p:origin x="7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B0B5-FE6E-CEE4-AC45-D41A0839E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B3F4C9-2A65-0AFE-E62D-2C01C9592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94B6A-0DDE-E608-1EE5-F9B9F7BA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91D2D-F3DC-A17B-A179-646FEF776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780A2C-6B90-86A3-448C-866DBC4B9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01331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497C0-BB11-5B9E-E8EA-757D3D6E1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8D41A7-BB57-C919-EAFC-3034E0F680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BE7C0-126D-F081-6F7A-1A65EB44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B49A0-7C60-4BFE-ED06-701894D0A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409CF-82A7-D930-4470-CA56DA03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65076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014F4D-94E5-B45E-10E1-19ED1A10A9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BED27-F2A3-D523-899D-56C8C7DAE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B0631-0FCA-2F3C-8C6F-86DCC45C4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99144-652A-29FA-5B9E-6C9B79E2F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BF9A8-D73A-5791-4515-E60CB6C9A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1908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6B5C6-F33B-E7E5-0308-DBA3568BE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33F2D-3E20-4D6B-D90E-9AB91878FC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FE0BA-3498-CD68-AD13-636628EE9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2B6EF0-73FA-FE39-B9E5-E49FDF801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68E755-1D5A-CBD2-AD88-13E88C71E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9394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A902A-1ECC-7F97-2456-086344530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A38A1-C2D3-4D1D-E418-6B07D32BC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E4C378-DF62-C5CD-D0C2-3F5F395E5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E9B2E-DC76-98B0-BCE7-D061CCC42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982458-8266-B571-53B5-8F146BFFD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926477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2FE42-9C84-04C0-17F5-AAAC1E5A1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89DBC-432C-E450-3B97-7B2217DD9B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FF5218-930F-B8C0-72FD-CCAC7AB5D6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7729F9-23E0-1777-C682-F3348E74F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B56A7A-DD67-24A4-97B1-DC8AA0A9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40792E-3A9C-4F7D-81FC-AF5C89C72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7655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0F500-39C9-9D49-5595-6FF454D46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453C6-C0E6-90B7-2530-C2A4D879D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30A97B-7FDB-3825-FD8A-D75C42CBB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010D4F-ECBD-E6E9-C3A8-0A4E1A7197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2DF5A-D1A4-8ED5-E6F1-30440A77FC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AE2506-8F0D-3B7B-DA03-B0C2B9E84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73804D-35B5-74E5-69BD-CBE6CA88E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45A568-CF9D-A220-6693-26C47C10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15505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18EF3-77EA-BA72-3F0C-52EBF3A4E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F107FB-6BC5-9CE8-383D-E9A764B8F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A1479-AA14-6A97-02A8-2C72F10053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D4A83-A9DD-ABAB-72DE-5AEA407F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31289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41F69A-D696-96E2-DBBB-353818809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3E787-AB38-7411-AF58-C0A42300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1F256-3702-98D6-FAAF-304A67DE6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06586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99C3A-FBC7-81F0-89E0-D94E40015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454F0-02AD-91C0-7502-3D54997FA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DB7546-ACAC-D0F9-0E79-B5EF6A5B6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AEEF5C-4F3C-B4CD-8A18-718AD60D9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8E2C61-EC66-7049-1ABF-3C4EF354D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E4D84-6342-3664-8E7D-CC64734C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1457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04394-A261-8403-0BC3-09D857FB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09B96F-DB99-2C38-53D2-FA2DB8C558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D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364DB-5D20-DD5F-F283-A64EA61FB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7CDADB-2826-BCC1-CB84-BA3F80223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DFE82E-399F-3043-2AB4-3A7F3ED2E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1A01F0-360E-8940-1B93-9F729D523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05207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91BF24-765C-36AE-2ADB-2FD0581F5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08DB2F-0E34-92A2-1098-37053487F1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8A41D-61AD-BD5F-55FB-F444B32F73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A51542-F1F2-4761-8483-67D10E645E5D}" type="datetimeFigureOut">
              <a:rPr lang="en-ID" smtClean="0"/>
              <a:t>14/11/2025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E91A0-4B27-6FD3-5AA2-9BB02DAC80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633E7-CD9C-54DD-5544-A978E64B8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DEB98AC-BED6-4B02-AA28-A11EAD5EE688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548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AA47E-05CA-AC4C-7E7E-60A2837E8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71452" y="1122363"/>
            <a:ext cx="8064910" cy="2387600"/>
          </a:xfrm>
        </p:spPr>
        <p:txBody>
          <a:bodyPr anchor="b">
            <a:normAutofit/>
          </a:bodyPr>
          <a:lstStyle/>
          <a:p>
            <a:pPr algn="r"/>
            <a:endParaRPr lang="en-ID" sz="4000" b="1" dirty="0">
              <a:solidFill>
                <a:srgbClr val="03395A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B6101E-1A3C-AC1A-15CD-F3359A48D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71452" y="3602038"/>
            <a:ext cx="8064910" cy="1655762"/>
          </a:xfrm>
        </p:spPr>
        <p:txBody>
          <a:bodyPr/>
          <a:lstStyle/>
          <a:p>
            <a:pPr algn="r"/>
            <a:endParaRPr lang="en-ID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D11D7A-6A0C-62FF-99D7-CD39B7A05883}"/>
              </a:ext>
            </a:extLst>
          </p:cNvPr>
          <p:cNvSpPr txBox="1"/>
          <p:nvPr/>
        </p:nvSpPr>
        <p:spPr>
          <a:xfrm>
            <a:off x="8753467" y="60180"/>
            <a:ext cx="2772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1400" b="1" dirty="0">
                <a:solidFill>
                  <a:srgbClr val="03395A"/>
                </a:solidFill>
              </a:rPr>
              <a:t>Track No.</a:t>
            </a:r>
            <a:br>
              <a:rPr lang="id-ID" sz="1400" b="1" dirty="0">
                <a:solidFill>
                  <a:srgbClr val="03395A"/>
                </a:solidFill>
              </a:rPr>
            </a:br>
            <a:r>
              <a:rPr lang="id-ID" sz="1400" b="1" dirty="0">
                <a:solidFill>
                  <a:srgbClr val="03395A"/>
                </a:solidFill>
              </a:rPr>
              <a:t>Paper ID.</a:t>
            </a:r>
            <a:endParaRPr lang="en-ID" sz="1400" b="1" dirty="0">
              <a:solidFill>
                <a:srgbClr val="0339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56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3FDE831-5D20-A20D-F91B-CA5CC2D96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68364"/>
            <a:ext cx="10515600" cy="1325563"/>
          </a:xfrm>
        </p:spPr>
        <p:txBody>
          <a:bodyPr/>
          <a:lstStyle/>
          <a:p>
            <a:endParaRPr lang="en-ID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3C535C-F100-FCA0-9CF0-22E0D8609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84402"/>
            <a:ext cx="5157787" cy="823912"/>
          </a:xfrm>
        </p:spPr>
        <p:txBody>
          <a:bodyPr/>
          <a:lstStyle/>
          <a:p>
            <a:endParaRPr lang="en-ID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11DC2A-3A9E-7405-7A22-A5DC9AD016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08314"/>
            <a:ext cx="5157787" cy="3684588"/>
          </a:xfrm>
        </p:spPr>
        <p:txBody>
          <a:bodyPr/>
          <a:lstStyle/>
          <a:p>
            <a:endParaRPr lang="en-ID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04845F-7EDB-2A9D-2D0B-E20954498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84402"/>
            <a:ext cx="5183188" cy="823912"/>
          </a:xfrm>
        </p:spPr>
        <p:txBody>
          <a:bodyPr/>
          <a:lstStyle/>
          <a:p>
            <a:endParaRPr lang="en-ID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50CBCED-3879-705E-39B2-4A2A498B1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08314"/>
            <a:ext cx="5183188" cy="3684588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15125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7</Words>
  <Application>Microsoft Office PowerPoint</Application>
  <PresentationFormat>Widescreen</PresentationFormat>
  <Paragraphs>1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 Legion</dc:creator>
  <cp:lastModifiedBy>Lenovo Legion</cp:lastModifiedBy>
  <cp:revision>2</cp:revision>
  <dcterms:created xsi:type="dcterms:W3CDTF">2025-11-14T01:31:21Z</dcterms:created>
  <dcterms:modified xsi:type="dcterms:W3CDTF">2025-11-14T02:37:33Z</dcterms:modified>
</cp:coreProperties>
</file>